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4" r:id="rId9"/>
    <p:sldId id="262" r:id="rId10"/>
    <p:sldId id="269" r:id="rId11"/>
    <p:sldId id="271" r:id="rId12"/>
    <p:sldId id="270" r:id="rId13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C16"/>
    <a:srgbClr val="0C788E"/>
    <a:srgbClr val="025198"/>
    <a:srgbClr val="000099"/>
    <a:srgbClr val="1C1C1C"/>
    <a:srgbClr val="3366FF"/>
    <a:srgbClr val="990000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19D100-E040-4C11-A3E8-EF969F7791E9}" v="1" dt="2019-02-04T07:07:59.4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5" autoAdjust="0"/>
    <p:restoredTop sz="98221" autoAdjust="0"/>
  </p:normalViewPr>
  <p:slideViewPr>
    <p:cSldViewPr>
      <p:cViewPr varScale="1">
        <p:scale>
          <a:sx n="78" d="100"/>
          <a:sy n="78" d="100"/>
        </p:scale>
        <p:origin x="124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slan Ahmed" userId="273c38f0-809b-43be-8d0c-cca415cf0586" providerId="ADAL" clId="{7D19D100-E040-4C11-A3E8-EF969F7791E9}"/>
    <pc:docChg chg="custSel modSld">
      <pc:chgData name="Arslan Ahmed" userId="273c38f0-809b-43be-8d0c-cca415cf0586" providerId="ADAL" clId="{7D19D100-E040-4C11-A3E8-EF969F7791E9}" dt="2019-02-04T07:07:35.693" v="26" actId="20577"/>
      <pc:docMkLst>
        <pc:docMk/>
      </pc:docMkLst>
      <pc:sldChg chg="modSp">
        <pc:chgData name="Arslan Ahmed" userId="273c38f0-809b-43be-8d0c-cca415cf0586" providerId="ADAL" clId="{7D19D100-E040-4C11-A3E8-EF969F7791E9}" dt="2019-02-04T07:07:35.693" v="26" actId="20577"/>
        <pc:sldMkLst>
          <pc:docMk/>
          <pc:sldMk cId="2109122433" sldId="270"/>
        </pc:sldMkLst>
        <pc:spChg chg="mod">
          <ac:chgData name="Arslan Ahmed" userId="273c38f0-809b-43be-8d0c-cca415cf0586" providerId="ADAL" clId="{7D19D100-E040-4C11-A3E8-EF969F7791E9}" dt="2019-02-04T07:07:35.693" v="26" actId="20577"/>
          <ac:spMkLst>
            <pc:docMk/>
            <pc:sldMk cId="2109122433" sldId="270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6A71C1C1-4912-4E20-9502-F9A8FA340F12}" type="datetimeFigureOut">
              <a:rPr lang="en-US"/>
              <a:pPr>
                <a:defRPr/>
              </a:pPr>
              <a:t>04-Feb-19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84741EDC-B8E9-4665-A206-68F87DB064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549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977ACE8C-0337-41EB-B9B9-EDB96352B4EE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10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340CC4-FABE-49E0-8DE3-88907968CD3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5916439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49D935-D7E6-404E-9B7A-AC8023769844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1688115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B3518F-5137-4721-B93B-BCA9DC4920C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0492004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1A519C-22C9-4130-92C3-247EAA98A602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311484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6BA0D-B3F1-4653-840F-757CAF912ECA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3753428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309D58-23FB-42C7-BC08-A0449C48A7B6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3620412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9B62B-F2D3-4681-BBE3-232BA669855C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2690285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5570FC-C0DC-40B1-B643-1175B774F87A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5868192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D05F9C-EF27-48A3-A5AA-8DB5FEE9B62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6425715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CFEEA-0CEE-4211-8E70-06FD8614509E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3724442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65C958-B982-46AB-95BF-8498FE1243C7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5018392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A8BFC4E9-9C34-4116-B62D-00C20B5A97D6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arslan.m.ahmed@gmail.com" TargetMode="External"/><Relationship Id="rId2" Type="http://schemas.openxmlformats.org/officeDocument/2006/relationships/hyperlink" Target="mailto:12besefahmed@seecs.edu.p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10"/>
          <p:cNvSpPr>
            <a:spLocks noGrp="1" noChangeArrowheads="1"/>
          </p:cNvSpPr>
          <p:nvPr>
            <p:ph type="ctrTitle"/>
          </p:nvPr>
        </p:nvSpPr>
        <p:spPr>
          <a:xfrm>
            <a:off x="2411413" y="4652963"/>
            <a:ext cx="4537075" cy="544512"/>
          </a:xfrm>
          <a:noFill/>
        </p:spPr>
        <p:txBody>
          <a:bodyPr anchor="ctr"/>
          <a:lstStyle/>
          <a:p>
            <a:pPr eaLnBrk="1" hangingPunct="1"/>
            <a:r>
              <a:rPr lang="es-UY">
                <a:solidFill>
                  <a:schemeClr val="tx1"/>
                </a:solidFill>
                <a:latin typeface="Code Bold" pitchFamily="50" charset="0"/>
                <a:cs typeface="Traditional Arabic" pitchFamily="18" charset="-78"/>
              </a:rPr>
              <a:t>VITE CAB</a:t>
            </a:r>
            <a:endParaRPr lang="es-ES">
              <a:solidFill>
                <a:schemeClr val="tx1"/>
              </a:solidFill>
              <a:latin typeface="Code Bold" pitchFamily="50" charset="0"/>
              <a:cs typeface="Traditional Arabic" pitchFamily="18" charset="-78"/>
            </a:endParaRPr>
          </a:p>
        </p:txBody>
      </p:sp>
      <p:sp>
        <p:nvSpPr>
          <p:cNvPr id="2051" name="Rectangle 115"/>
          <p:cNvSpPr>
            <a:spLocks noGrp="1" noChangeArrowheads="1"/>
          </p:cNvSpPr>
          <p:nvPr>
            <p:ph type="subTitle" idx="1"/>
          </p:nvPr>
        </p:nvSpPr>
        <p:spPr>
          <a:xfrm>
            <a:off x="2700338" y="5445125"/>
            <a:ext cx="3992562" cy="479425"/>
          </a:xfrm>
        </p:spPr>
        <p:txBody>
          <a:bodyPr/>
          <a:lstStyle/>
          <a:p>
            <a:pPr eaLnBrk="1" hangingPunct="1"/>
            <a:r>
              <a:rPr lang="es-ES" sz="2000">
                <a:latin typeface="Futura Std Book" pitchFamily="34" charset="0"/>
              </a:rPr>
              <a:t>YOUR TAXI IN ONE CLICK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538" y="114579"/>
            <a:ext cx="1120346" cy="6360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APPLICABLE IN PAKISTAN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988840"/>
                <a:ext cx="4402832" cy="396043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>
                    <a:latin typeface="Franklin Gothic Book" pitchFamily="34" charset="0"/>
                    <a:ea typeface="FangSong" pitchFamily="49" charset="-122"/>
                  </a:rPr>
                  <a:t>Avg income from a costumer=Rs. 150</a:t>
                </a:r>
              </a:p>
              <a:p>
                <a:endParaRPr lang="en-US" dirty="0">
                  <a:latin typeface="Franklin Gothic Book" pitchFamily="34" charset="0"/>
                  <a:ea typeface="FangSong" pitchFamily="49" charset="-122"/>
                </a:endParaRPr>
              </a:p>
              <a:p>
                <a:r>
                  <a:rPr lang="en-US" dirty="0">
                    <a:latin typeface="Franklin Gothic Book" pitchFamily="34" charset="0"/>
                    <a:ea typeface="FangSong" pitchFamily="49" charset="-122"/>
                  </a:rPr>
                  <a:t>Using ViteCab, a taxi driver gets 2-3 more costumers per day</a:t>
                </a:r>
              </a:p>
              <a:p>
                <a:endParaRPr lang="en-US" dirty="0">
                  <a:latin typeface="Franklin Gothic Book" pitchFamily="34" charset="0"/>
                  <a:ea typeface="FangSong" pitchFamily="49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>
                    <a:latin typeface="Franklin Gothic Book" pitchFamily="34" charset="0"/>
                    <a:ea typeface="FangSong" pitchFamily="49" charset="-122"/>
                  </a:rPr>
                  <a:t> per month income increased by Rs. 11000 approx. (enough to buy android phone)</a:t>
                </a:r>
              </a:p>
              <a:p>
                <a:endParaRPr lang="en-US" dirty="0">
                  <a:latin typeface="Franklin Gothic Book" pitchFamily="34" charset="0"/>
                  <a:ea typeface="FangSong" pitchFamily="49" charset="-122"/>
                </a:endParaRPr>
              </a:p>
              <a:p>
                <a:r>
                  <a:rPr lang="en-US" dirty="0">
                    <a:latin typeface="Franklin Gothic Book" pitchFamily="34" charset="0"/>
                    <a:ea typeface="FangSong" pitchFamily="49" charset="-122"/>
                  </a:rPr>
                  <a:t>Mobile internet package costs approx. Rs 400-500 per month</a:t>
                </a:r>
              </a:p>
              <a:p>
                <a:endParaRPr lang="en-US" dirty="0">
                  <a:latin typeface="Franklin Gothic Book" pitchFamily="34" charset="0"/>
                  <a:ea typeface="FangSong" pitchFamily="49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FangSong" pitchFamily="49" charset="-122"/>
                      </a:rPr>
                      <m:t>⇒</m:t>
                    </m:r>
                  </m:oMath>
                </a14:m>
                <a:r>
                  <a:rPr lang="en-US" dirty="0">
                    <a:latin typeface="Franklin Gothic Book" pitchFamily="34" charset="0"/>
                    <a:ea typeface="FangSong" pitchFamily="49" charset="-122"/>
                  </a:rPr>
                  <a:t> By using our app, taxi driver can earn </a:t>
                </a:r>
                <a:r>
                  <a:rPr lang="en-US" b="1" dirty="0">
                    <a:latin typeface="Franklin Gothic Book" pitchFamily="34" charset="0"/>
                    <a:ea typeface="FangSong" pitchFamily="49" charset="-122"/>
                  </a:rPr>
                  <a:t>approx.</a:t>
                </a:r>
                <a:r>
                  <a:rPr lang="en-US" dirty="0">
                    <a:latin typeface="Franklin Gothic Book" pitchFamily="34" charset="0"/>
                    <a:ea typeface="FangSong" pitchFamily="49" charset="-122"/>
                  </a:rPr>
                  <a:t> </a:t>
                </a:r>
                <a:r>
                  <a:rPr lang="en-US" b="1" dirty="0">
                    <a:latin typeface="Code Bold" pitchFamily="50" charset="0"/>
                    <a:ea typeface="FangSong" pitchFamily="49" charset="-122"/>
                  </a:rPr>
                  <a:t>Rs. 10000 profit per month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988840"/>
                <a:ext cx="4402832" cy="3960439"/>
              </a:xfrm>
              <a:blipFill rotWithShape="1">
                <a:blip r:embed="rId2"/>
                <a:stretch>
                  <a:fillRect l="-1108" t="-2154" r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" y="114579"/>
            <a:ext cx="1120346" cy="636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225" y="0"/>
            <a:ext cx="99377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8" name="Picture 2" descr="F:\Studies\NUST\Nust study\Xtra Carricular\FICS-2014\Vite Cab Poster\Constituents\23_BRANSON_P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348881"/>
            <a:ext cx="3840425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97140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POSSIBLE MODIFICATIONS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3" y="1772816"/>
            <a:ext cx="6192689" cy="4637112"/>
          </a:xfrm>
        </p:spPr>
        <p:txBody>
          <a:bodyPr>
            <a:normAutofit/>
          </a:bodyPr>
          <a:lstStyle/>
          <a:p>
            <a:r>
              <a:rPr lang="en-US" sz="2400" dirty="0"/>
              <a:t>This app tracks all the taxis which means it can be easily modified into real-time fleet tracking system</a:t>
            </a:r>
          </a:p>
          <a:p>
            <a:endParaRPr lang="en-US" sz="2400" dirty="0"/>
          </a:p>
          <a:p>
            <a:r>
              <a:rPr lang="en-US" sz="2400" dirty="0"/>
              <a:t>Can be implemented on local transport (e.g. LTC) to save the time of their users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Can be sold to taxi companies (e.g. Metro Cab) all over the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" y="114579"/>
            <a:ext cx="1120346" cy="636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225" y="0"/>
            <a:ext cx="99377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Arslan Ahmed\Desktop\track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380" y="1663668"/>
            <a:ext cx="1273969" cy="127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176" y="4725144"/>
            <a:ext cx="1610376" cy="1075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Arslan Ahmed\Desktop\LTC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5" r="7696"/>
          <a:stretch/>
        </p:blipFill>
        <p:spPr bwMode="auto">
          <a:xfrm>
            <a:off x="7043176" y="3112476"/>
            <a:ext cx="1570056" cy="125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23407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016" y="2996952"/>
            <a:ext cx="4114800" cy="1656184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/>
              <a:t>Faran Ahmed</a:t>
            </a:r>
          </a:p>
          <a:p>
            <a:pPr marL="0" indent="0" algn="ctr">
              <a:buNone/>
            </a:pPr>
            <a:r>
              <a:rPr lang="en-US" sz="2000" dirty="0"/>
              <a:t>+92 321 6025506</a:t>
            </a:r>
          </a:p>
          <a:p>
            <a:pPr marL="0" indent="0" algn="ctr">
              <a:buNone/>
            </a:pPr>
            <a:r>
              <a:rPr lang="en-US" sz="2000" dirty="0">
                <a:hlinkClick r:id="rId2"/>
              </a:rPr>
              <a:t>12besefahmed@seecs.edu.pk</a:t>
            </a: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SEECS, NUST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23528" y="2996952"/>
            <a:ext cx="411480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dirty="0"/>
              <a:t>Arslan Ahmed</a:t>
            </a:r>
          </a:p>
          <a:p>
            <a:pPr marL="0" indent="0" algn="ctr">
              <a:buFontTx/>
              <a:buNone/>
            </a:pPr>
            <a:r>
              <a:rPr lang="en-US" sz="2000" dirty="0"/>
              <a:t>+92 323 7749989</a:t>
            </a:r>
          </a:p>
          <a:p>
            <a:pPr marL="0" indent="0" algn="ctr">
              <a:buFontTx/>
              <a:buNone/>
            </a:pPr>
            <a:r>
              <a:rPr lang="en-US" sz="2000" dirty="0">
                <a:hlinkClick r:id="rId3"/>
              </a:rPr>
              <a:t>arslan.m.ahmed@gmail.com</a:t>
            </a:r>
            <a:endParaRPr lang="en-US" sz="2000" dirty="0"/>
          </a:p>
          <a:p>
            <a:pPr marL="0" indent="0" algn="ctr">
              <a:buFontTx/>
              <a:buNone/>
            </a:pPr>
            <a:r>
              <a:rPr lang="en-US" sz="2000" dirty="0"/>
              <a:t>SEECS, NUST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" y="114579"/>
            <a:ext cx="1120346" cy="636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225" y="0"/>
            <a:ext cx="99377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912243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pPr eaLnBrk="1" hangingPunct="1"/>
            <a:r>
              <a:rPr lang="en-US" sz="5400">
                <a:solidFill>
                  <a:schemeClr val="tx1"/>
                </a:solidFill>
                <a:latin typeface="Code Bold" pitchFamily="50" charset="0"/>
              </a:rPr>
              <a:t>INTRODUCTION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898650"/>
            <a:ext cx="8178800" cy="4103688"/>
          </a:xfrm>
        </p:spPr>
        <p:txBody>
          <a:bodyPr/>
          <a:lstStyle/>
          <a:p>
            <a:pPr algn="just" eaLnBrk="1" hangingPunct="1"/>
            <a:r>
              <a:rPr lang="en-US" sz="2400" dirty="0">
                <a:latin typeface="Franklin Gothic Book" pitchFamily="34" charset="0"/>
                <a:ea typeface="Adobe Fan Heiti Std B" pitchFamily="34" charset="-128"/>
              </a:rPr>
              <a:t>Android app for online taxi service</a:t>
            </a:r>
          </a:p>
          <a:p>
            <a:pPr algn="just" eaLnBrk="1" hangingPunct="1"/>
            <a:endParaRPr lang="en-US" sz="2400" dirty="0">
              <a:latin typeface="Franklin Gothic Book" pitchFamily="34" charset="0"/>
              <a:ea typeface="Adobe Fan Heiti Std B" pitchFamily="34" charset="-128"/>
            </a:endParaRPr>
          </a:p>
          <a:p>
            <a:pPr algn="just" eaLnBrk="1" hangingPunct="1"/>
            <a:r>
              <a:rPr lang="en-US" sz="2400" dirty="0">
                <a:latin typeface="Franklin Gothic Book" pitchFamily="34" charset="0"/>
                <a:ea typeface="Adobe Fan Heiti Std B" pitchFamily="34" charset="-128"/>
              </a:rPr>
              <a:t>App has two interfaces:</a:t>
            </a:r>
          </a:p>
          <a:p>
            <a:pPr lvl="1" algn="just" eaLnBrk="1" hangingPunct="1">
              <a:buFontTx/>
              <a:buAutoNum type="romanLcPeriod"/>
            </a:pPr>
            <a:r>
              <a:rPr lang="en-US" sz="2000" dirty="0">
                <a:latin typeface="Franklin Gothic Book" pitchFamily="34" charset="0"/>
                <a:ea typeface="Adobe Fan Heiti Std B" pitchFamily="34" charset="-128"/>
              </a:rPr>
              <a:t>Customer interface</a:t>
            </a:r>
          </a:p>
          <a:p>
            <a:pPr lvl="1" algn="just" eaLnBrk="1" hangingPunct="1">
              <a:buFontTx/>
              <a:buAutoNum type="romanLcPeriod"/>
            </a:pPr>
            <a:r>
              <a:rPr lang="en-US" sz="2000" dirty="0">
                <a:latin typeface="Franklin Gothic Book" pitchFamily="34" charset="0"/>
                <a:ea typeface="Adobe Fan Heiti Std B" pitchFamily="34" charset="-128"/>
              </a:rPr>
              <a:t>Taxi Driver interface</a:t>
            </a:r>
          </a:p>
          <a:p>
            <a:pPr lvl="1" algn="just" eaLnBrk="1" hangingPunct="1">
              <a:buFontTx/>
              <a:buAutoNum type="romanLcPeriod"/>
            </a:pPr>
            <a:endParaRPr lang="en-US" sz="2000" dirty="0">
              <a:latin typeface="Franklin Gothic Book" pitchFamily="34" charset="0"/>
              <a:ea typeface="Adobe Fan Heiti Std B" pitchFamily="34" charset="-128"/>
            </a:endParaRPr>
          </a:p>
          <a:p>
            <a:pPr algn="just" eaLnBrk="1" hangingPunct="1"/>
            <a:r>
              <a:rPr lang="en-US" sz="2400" dirty="0">
                <a:latin typeface="Franklin Gothic Book" pitchFamily="34" charset="0"/>
                <a:ea typeface="Adobe Fan Heiti Std B" pitchFamily="34" charset="-128"/>
              </a:rPr>
              <a:t>Helps customers in selecting an appropriate taxi nearby</a:t>
            </a:r>
          </a:p>
          <a:p>
            <a:pPr algn="just" eaLnBrk="1" hangingPunct="1"/>
            <a:endParaRPr lang="en-US" sz="2400" dirty="0">
              <a:latin typeface="Franklin Gothic Book" pitchFamily="34" charset="0"/>
              <a:ea typeface="Adobe Fan Heiti Std B" pitchFamily="34" charset="-128"/>
            </a:endParaRPr>
          </a:p>
          <a:p>
            <a:pPr algn="just" eaLnBrk="1" hangingPunct="1"/>
            <a:r>
              <a:rPr lang="en-US" sz="2400" dirty="0">
                <a:latin typeface="Franklin Gothic Book" pitchFamily="34" charset="0"/>
                <a:ea typeface="Adobe Fan Heiti Std B" pitchFamily="34" charset="-128"/>
              </a:rPr>
              <a:t>Helps taxi driver to find his customer easily</a:t>
            </a:r>
          </a:p>
        </p:txBody>
      </p:sp>
      <p:pic>
        <p:nvPicPr>
          <p:cNvPr id="3076" name="Picture 5" descr="C:\Users\Arslan Ahmed\Desktop\Untitle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916113"/>
            <a:ext cx="2663825" cy="19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" y="114579"/>
            <a:ext cx="1120346" cy="636030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225" y="0"/>
            <a:ext cx="99377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5400">
                <a:latin typeface="Code Bold" pitchFamily="50" charset="0"/>
              </a:rPr>
              <a:t>PROBLEMS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960438" y="1916113"/>
            <a:ext cx="7913687" cy="50482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800">
                <a:latin typeface="Code Light" pitchFamily="50" charset="0"/>
              </a:rPr>
              <a:t>Major problems with the present taxi service are: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225" y="0"/>
            <a:ext cx="99377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1" name="Content Placeholder 2"/>
          <p:cNvSpPr txBox="1">
            <a:spLocks/>
          </p:cNvSpPr>
          <p:nvPr/>
        </p:nvSpPr>
        <p:spPr bwMode="auto">
          <a:xfrm>
            <a:off x="455914" y="2596356"/>
            <a:ext cx="4322762" cy="3352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  <a:latin typeface="Franklin Gothic Book" pitchFamily="34" charset="0"/>
              </a:rPr>
              <a:t>Wastage of time</a:t>
            </a:r>
          </a:p>
          <a:p>
            <a:pPr lvl="1" eaLnBrk="1" hangingPunct="1">
              <a:spcBef>
                <a:spcPct val="20000"/>
              </a:spcBef>
              <a:buFont typeface="Courier New" pitchFamily="49" charset="0"/>
              <a:buChar char="o"/>
            </a:pPr>
            <a:endParaRPr lang="en-US" sz="2400" dirty="0">
              <a:solidFill>
                <a:srgbClr val="000000"/>
              </a:solidFill>
              <a:latin typeface="Franklin Gothic Book" pitchFamily="34" charset="0"/>
            </a:endParaRPr>
          </a:p>
          <a:p>
            <a:pPr lvl="1" eaLnBrk="1" hangingPunct="1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  <a:latin typeface="Franklin Gothic Book" pitchFamily="34" charset="0"/>
              </a:rPr>
              <a:t>Wastage of money</a:t>
            </a:r>
          </a:p>
          <a:p>
            <a:pPr lvl="1" eaLnBrk="1" hangingPunct="1">
              <a:spcBef>
                <a:spcPct val="20000"/>
              </a:spcBef>
              <a:buFont typeface="Courier New" pitchFamily="49" charset="0"/>
              <a:buChar char="o"/>
            </a:pPr>
            <a:endParaRPr lang="en-US" sz="2400" dirty="0">
              <a:solidFill>
                <a:srgbClr val="000000"/>
              </a:solidFill>
              <a:latin typeface="Franklin Gothic Book" pitchFamily="34" charset="0"/>
            </a:endParaRPr>
          </a:p>
          <a:p>
            <a:pPr lvl="1" eaLnBrk="1" hangingPunct="1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  <a:latin typeface="Franklin Gothic Book" pitchFamily="34" charset="0"/>
              </a:rPr>
              <a:t>Insecurity of costumer</a:t>
            </a:r>
          </a:p>
          <a:p>
            <a:pPr lvl="1" eaLnBrk="1" hangingPunct="1">
              <a:spcBef>
                <a:spcPct val="20000"/>
              </a:spcBef>
              <a:buFont typeface="Courier New" pitchFamily="49" charset="0"/>
              <a:buChar char="o"/>
            </a:pPr>
            <a:endParaRPr lang="en-US" sz="2400" dirty="0">
              <a:solidFill>
                <a:srgbClr val="000000"/>
              </a:solidFill>
              <a:latin typeface="Franklin Gothic Book" pitchFamily="34" charset="0"/>
            </a:endParaRPr>
          </a:p>
          <a:p>
            <a:pPr lvl="1" eaLnBrk="1" hangingPunct="1">
              <a:spcBef>
                <a:spcPct val="20000"/>
              </a:spcBef>
              <a:buFont typeface="Courier New" pitchFamily="49" charset="0"/>
              <a:buChar char="o"/>
            </a:pPr>
            <a:r>
              <a:rPr lang="en-US" sz="2400" dirty="0">
                <a:solidFill>
                  <a:srgbClr val="000000"/>
                </a:solidFill>
                <a:latin typeface="Franklin Gothic Book" pitchFamily="34" charset="0"/>
              </a:rPr>
              <a:t>No check and balance of cab system</a:t>
            </a:r>
          </a:p>
        </p:txBody>
      </p:sp>
      <p:pic>
        <p:nvPicPr>
          <p:cNvPr id="4102" name="Picture 5" descr="F:\Studies\NUST\Nust study\Xtra Carricular\FICS-2014\Vite Cab Poster\Constituents\4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813" y="2384425"/>
            <a:ext cx="2725737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6" descr="F:\Studies\NUST\Nust study\Xtra Carricular\FICS-2014\Vite Cab Poster\Constituents\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75" y="4287838"/>
            <a:ext cx="27590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" y="114579"/>
            <a:ext cx="1120346" cy="6360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5400">
                <a:latin typeface="Code Bold" pitchFamily="50" charset="0"/>
              </a:rPr>
              <a:t>SOLUTION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985963"/>
            <a:ext cx="8518525" cy="4321175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sz="2400" dirty="0">
                <a:latin typeface="Franklin Gothic Book" pitchFamily="34" charset="0"/>
              </a:rPr>
              <a:t>Android app for communication between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2400" dirty="0">
                <a:latin typeface="Franklin Gothic Book" pitchFamily="34" charset="0"/>
              </a:rPr>
              <a:t>     customer and taxi</a:t>
            </a:r>
          </a:p>
          <a:p>
            <a:pPr eaLnBrk="1" hangingPunct="1">
              <a:defRPr/>
            </a:pPr>
            <a:endParaRPr lang="en-US" sz="2400" dirty="0">
              <a:latin typeface="Franklin Gothic Book" pitchFamily="34" charset="0"/>
            </a:endParaRPr>
          </a:p>
          <a:p>
            <a:pPr eaLnBrk="1" hangingPunct="1">
              <a:defRPr/>
            </a:pPr>
            <a:r>
              <a:rPr lang="en-US" sz="2400" dirty="0">
                <a:latin typeface="Franklin Gothic Book" pitchFamily="34" charset="0"/>
              </a:rPr>
              <a:t>Customer can see nearby taxis on his map</a:t>
            </a:r>
          </a:p>
          <a:p>
            <a:pPr eaLnBrk="1" hangingPunct="1">
              <a:defRPr/>
            </a:pPr>
            <a:endParaRPr lang="en-US" sz="2400" dirty="0">
              <a:latin typeface="Franklin Gothic Book" pitchFamily="34" charset="0"/>
            </a:endParaRPr>
          </a:p>
          <a:p>
            <a:pPr eaLnBrk="1" hangingPunct="1">
              <a:defRPr/>
            </a:pPr>
            <a:r>
              <a:rPr lang="en-US" sz="2400" dirty="0">
                <a:latin typeface="Franklin Gothic Book" pitchFamily="34" charset="0"/>
              </a:rPr>
              <a:t>Information regarding each taxi can be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2400" dirty="0">
                <a:latin typeface="Franklin Gothic Book" pitchFamily="34" charset="0"/>
              </a:rPr>
              <a:t>     seen by tapping taxi marker on the map</a:t>
            </a:r>
          </a:p>
          <a:p>
            <a:pPr eaLnBrk="1" hangingPunct="1">
              <a:defRPr/>
            </a:pPr>
            <a:endParaRPr lang="en-US" sz="2400" dirty="0">
              <a:latin typeface="Franklin Gothic Book" pitchFamily="34" charset="0"/>
            </a:endParaRPr>
          </a:p>
          <a:p>
            <a:pPr eaLnBrk="1" hangingPunct="1">
              <a:defRPr/>
            </a:pPr>
            <a:r>
              <a:rPr lang="en-US" sz="2400" dirty="0">
                <a:latin typeface="Franklin Gothic Book" pitchFamily="34" charset="0"/>
              </a:rPr>
              <a:t>Customer will send his destination address to the taxi he selected</a:t>
            </a:r>
          </a:p>
        </p:txBody>
      </p:sp>
      <p:pic>
        <p:nvPicPr>
          <p:cNvPr id="5125" name="Picture 6" descr="F:\Studies\NUST\Nust study\Xtra Carricular\FICS-2014\Vite Cab Poster\Constituents\7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17"/>
          <a:stretch>
            <a:fillRect/>
          </a:stretch>
        </p:blipFill>
        <p:spPr bwMode="auto">
          <a:xfrm>
            <a:off x="6342063" y="1989138"/>
            <a:ext cx="2633662" cy="283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" y="114579"/>
            <a:ext cx="1120346" cy="63603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225" y="0"/>
            <a:ext cx="99377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539750" y="309563"/>
            <a:ext cx="8229600" cy="1143000"/>
          </a:xfrm>
        </p:spPr>
        <p:txBody>
          <a:bodyPr/>
          <a:lstStyle/>
          <a:p>
            <a:pPr eaLnBrk="1" hangingPunct="1"/>
            <a:r>
              <a:rPr lang="en-US" sz="5400">
                <a:latin typeface="Code Bold" pitchFamily="50" charset="0"/>
              </a:rPr>
              <a:t>SOLUTION </a:t>
            </a:r>
            <a:r>
              <a:rPr lang="en-US">
                <a:latin typeface="Code Bold" pitchFamily="50" charset="0"/>
              </a:rPr>
              <a:t>(cont.)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539750" y="1916113"/>
            <a:ext cx="5184378" cy="4238625"/>
          </a:xfrm>
        </p:spPr>
        <p:txBody>
          <a:bodyPr/>
          <a:lstStyle/>
          <a:p>
            <a:pPr eaLnBrk="1" hangingPunct="1"/>
            <a:r>
              <a:rPr lang="en-US" sz="2400" dirty="0">
                <a:latin typeface="Franklin Gothic Book" pitchFamily="34" charset="0"/>
              </a:rPr>
              <a:t>Customer’s current address and destination along with route will pop-up on the map at driver’s end</a:t>
            </a:r>
          </a:p>
          <a:p>
            <a:pPr eaLnBrk="1" hangingPunct="1"/>
            <a:endParaRPr lang="en-US" sz="2400" dirty="0">
              <a:latin typeface="Franklin Gothic Book" pitchFamily="34" charset="0"/>
            </a:endParaRPr>
          </a:p>
          <a:p>
            <a:pPr eaLnBrk="1" hangingPunct="1"/>
            <a:r>
              <a:rPr lang="en-US" sz="2400" dirty="0">
                <a:latin typeface="Franklin Gothic Book" pitchFamily="34" charset="0"/>
              </a:rPr>
              <a:t>Driver can accept or reject the customer</a:t>
            </a:r>
          </a:p>
          <a:p>
            <a:pPr eaLnBrk="1" hangingPunct="1"/>
            <a:endParaRPr lang="en-US" sz="2400" dirty="0">
              <a:latin typeface="Franklin Gothic Book" pitchFamily="34" charset="0"/>
            </a:endParaRPr>
          </a:p>
          <a:p>
            <a:pPr eaLnBrk="1" hangingPunct="1"/>
            <a:r>
              <a:rPr lang="en-US" sz="2400" dirty="0">
                <a:latin typeface="Franklin Gothic Book" pitchFamily="34" charset="0"/>
              </a:rPr>
              <a:t>Now user can track his approaching taxi in real time</a:t>
            </a:r>
          </a:p>
        </p:txBody>
      </p:sp>
      <p:pic>
        <p:nvPicPr>
          <p:cNvPr id="6149" name="Picture 6" descr="F:\Studies\NUST\Nust study\Xtra Carricular\FICS-2014\Vite Cab Poster\Constituents\7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1700213"/>
            <a:ext cx="2513012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225" y="0"/>
            <a:ext cx="99377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" y="114579"/>
            <a:ext cx="1120346" cy="6360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179512" y="1835936"/>
            <a:ext cx="6192688" cy="4022725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sz="2800" dirty="0">
                <a:latin typeface="Franklin Gothic Book" pitchFamily="34" charset="0"/>
              </a:rPr>
              <a:t>Customer will have the option to rate the driver at the end of journey</a:t>
            </a:r>
          </a:p>
          <a:p>
            <a:pPr eaLnBrk="1" hangingPunct="1">
              <a:defRPr/>
            </a:pPr>
            <a:endParaRPr lang="en-US" sz="2800" dirty="0">
              <a:latin typeface="Franklin Gothic Book" pitchFamily="34" charset="0"/>
            </a:endParaRPr>
          </a:p>
          <a:p>
            <a:pPr eaLnBrk="1" hangingPunct="1">
              <a:defRPr/>
            </a:pPr>
            <a:r>
              <a:rPr lang="en-US" sz="2800" dirty="0">
                <a:latin typeface="Franklin Gothic Book" pitchFamily="34" charset="0"/>
              </a:rPr>
              <a:t>Fare will be displayed on screen to avoid inconvenience between costumer and driver</a:t>
            </a:r>
          </a:p>
          <a:p>
            <a:pPr eaLnBrk="1" hangingPunct="1">
              <a:defRPr/>
            </a:pPr>
            <a:endParaRPr lang="en-US" sz="2800" dirty="0">
              <a:latin typeface="Franklin Gothic Book" pitchFamily="34" charset="0"/>
            </a:endParaRPr>
          </a:p>
          <a:p>
            <a:pPr eaLnBrk="1" hangingPunct="1">
              <a:defRPr/>
            </a:pPr>
            <a:r>
              <a:rPr lang="en-US" sz="2800" dirty="0">
                <a:latin typeface="Franklin Gothic Book" pitchFamily="34" charset="0"/>
              </a:rPr>
              <a:t>ICE (In Case of Emergency) button will also be added on the front screen of customer interface to ensure safety</a:t>
            </a:r>
          </a:p>
          <a:p>
            <a:pPr marL="0" indent="0" eaLnBrk="1" hangingPunct="1">
              <a:buFontTx/>
              <a:buNone/>
              <a:defRPr/>
            </a:pPr>
            <a:endParaRPr lang="en-US" sz="2800" dirty="0">
              <a:latin typeface="Franklin Gothic Book" pitchFamily="34" charset="0"/>
            </a:endParaRPr>
          </a:p>
        </p:txBody>
      </p:sp>
      <p:sp>
        <p:nvSpPr>
          <p:cNvPr id="7171" name="Title 1"/>
          <p:cNvSpPr>
            <a:spLocks noGrp="1"/>
          </p:cNvSpPr>
          <p:nvPr>
            <p:ph type="title"/>
          </p:nvPr>
        </p:nvSpPr>
        <p:spPr>
          <a:xfrm>
            <a:off x="417513" y="293688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ode Bold" pitchFamily="50" charset="0"/>
              </a:rPr>
              <a:t>ADDITIONAL FEATURES</a:t>
            </a:r>
            <a:endParaRPr lang="en-US" sz="3600">
              <a:latin typeface="Code Bold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" y="114579"/>
            <a:ext cx="1120346" cy="63603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225" y="0"/>
            <a:ext cx="99377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 descr="C:\Users\Arslan Ahmed\Desktop\7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1700213"/>
            <a:ext cx="2513012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>
                <a:latin typeface="Code Bold" pitchFamily="50" charset="0"/>
              </a:rPr>
              <a:t>SCREENSHOTS</a:t>
            </a: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1773238"/>
            <a:ext cx="3956050" cy="417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225" y="0"/>
            <a:ext cx="99377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" y="114579"/>
            <a:ext cx="1120346" cy="63603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5400">
                <a:latin typeface="Code Bold" pitchFamily="50" charset="0"/>
              </a:rPr>
              <a:t>IMPLEMENTATION</a:t>
            </a:r>
          </a:p>
        </p:txBody>
      </p:sp>
      <p:grpSp>
        <p:nvGrpSpPr>
          <p:cNvPr id="9220" name="Group 1"/>
          <p:cNvGrpSpPr>
            <a:grpSpLocks/>
          </p:cNvGrpSpPr>
          <p:nvPr/>
        </p:nvGrpSpPr>
        <p:grpSpPr bwMode="auto">
          <a:xfrm>
            <a:off x="687388" y="3419475"/>
            <a:ext cx="7797800" cy="2509838"/>
            <a:chOff x="899592" y="2847935"/>
            <a:chExt cx="7798319" cy="3096344"/>
          </a:xfrm>
        </p:grpSpPr>
        <p:sp>
          <p:nvSpPr>
            <p:cNvPr id="9222" name="Content Placeholder 2"/>
            <p:cNvSpPr txBox="1">
              <a:spLocks/>
            </p:cNvSpPr>
            <p:nvPr/>
          </p:nvSpPr>
          <p:spPr bwMode="auto">
            <a:xfrm>
              <a:off x="4774467" y="2847935"/>
              <a:ext cx="3923444" cy="3096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lvl="1" eaLnBrk="1" hangingPunct="1">
                <a:spcBef>
                  <a:spcPct val="20000"/>
                </a:spcBef>
                <a:buFont typeface="Courier New" pitchFamily="49" charset="0"/>
                <a:buChar char="o"/>
              </a:pPr>
              <a:r>
                <a:rPr lang="en-US" sz="2800" dirty="0">
                  <a:latin typeface="Franklin Gothic Book" pitchFamily="34" charset="0"/>
                </a:rPr>
                <a:t>Google Cloud Messaging</a:t>
              </a:r>
            </a:p>
            <a:p>
              <a:pPr lvl="1" eaLnBrk="1" hangingPunct="1">
                <a:spcBef>
                  <a:spcPct val="20000"/>
                </a:spcBef>
                <a:buFont typeface="Courier New" pitchFamily="49" charset="0"/>
                <a:buChar char="o"/>
              </a:pPr>
              <a:endParaRPr lang="en-US" sz="2800" dirty="0">
                <a:latin typeface="Franklin Gothic Book" pitchFamily="34" charset="0"/>
              </a:endParaRPr>
            </a:p>
            <a:p>
              <a:pPr lvl="1" eaLnBrk="1" hangingPunct="1">
                <a:spcBef>
                  <a:spcPct val="20000"/>
                </a:spcBef>
                <a:buFont typeface="Courier New" pitchFamily="49" charset="0"/>
                <a:buChar char="o"/>
              </a:pPr>
              <a:r>
                <a:rPr lang="en-US" sz="2800" dirty="0">
                  <a:latin typeface="Franklin Gothic Book" pitchFamily="34" charset="0"/>
                </a:rPr>
                <a:t>SQLite (for querying </a:t>
              </a:r>
              <a:r>
                <a:rPr lang="en-US" sz="2800" dirty="0" err="1">
                  <a:latin typeface="Franklin Gothic Book" pitchFamily="34" charset="0"/>
                </a:rPr>
                <a:t>datastore</a:t>
              </a:r>
              <a:r>
                <a:rPr lang="en-US" sz="2800" dirty="0">
                  <a:latin typeface="Franklin Gothic Book" pitchFamily="34" charset="0"/>
                </a:rPr>
                <a:t>)</a:t>
              </a:r>
            </a:p>
            <a:p>
              <a:pPr lvl="1" eaLnBrk="1" hangingPunct="1">
                <a:spcBef>
                  <a:spcPct val="20000"/>
                </a:spcBef>
                <a:buFontTx/>
                <a:buAutoNum type="romanLcPeriod"/>
              </a:pPr>
              <a:endParaRPr lang="en-US" sz="2800" dirty="0">
                <a:latin typeface="Franklin Gothic Book" pitchFamily="34" charset="0"/>
              </a:endParaRPr>
            </a:p>
            <a:p>
              <a:pPr lvl="1" eaLnBrk="1" hangingPunct="1">
                <a:spcBef>
                  <a:spcPct val="20000"/>
                </a:spcBef>
                <a:buFont typeface="Courier New" pitchFamily="49" charset="0"/>
                <a:buChar char="o"/>
              </a:pPr>
              <a:endParaRPr lang="en-US" sz="2800" dirty="0">
                <a:latin typeface="Franklin Gothic Book" pitchFamily="34" charset="0"/>
              </a:endParaRPr>
            </a:p>
          </p:txBody>
        </p:sp>
        <p:sp>
          <p:nvSpPr>
            <p:cNvPr id="8" name="Content Placeholder 2"/>
            <p:cNvSpPr txBox="1">
              <a:spLocks/>
            </p:cNvSpPr>
            <p:nvPr/>
          </p:nvSpPr>
          <p:spPr bwMode="auto">
            <a:xfrm>
              <a:off x="899592" y="2847935"/>
              <a:ext cx="3815016" cy="3096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rm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eaLnBrk="1" hangingPunct="1">
                <a:buFont typeface="Courier New" pitchFamily="49" charset="0"/>
                <a:buChar char="o"/>
                <a:defRPr/>
              </a:pPr>
              <a:r>
                <a:rPr lang="en-US" dirty="0">
                  <a:latin typeface="Franklin Gothic Book" pitchFamily="34" charset="0"/>
                </a:rPr>
                <a:t>Google maps API</a:t>
              </a:r>
            </a:p>
            <a:p>
              <a:pPr lvl="1" eaLnBrk="1" hangingPunct="1">
                <a:buFont typeface="Courier New" pitchFamily="49" charset="0"/>
                <a:buChar char="o"/>
                <a:defRPr/>
              </a:pPr>
              <a:endParaRPr lang="en-US" dirty="0">
                <a:latin typeface="Franklin Gothic Book" pitchFamily="34" charset="0"/>
              </a:endParaRPr>
            </a:p>
            <a:p>
              <a:pPr lvl="1" eaLnBrk="1" hangingPunct="1">
                <a:buFont typeface="Courier New" pitchFamily="49" charset="0"/>
                <a:buChar char="o"/>
                <a:defRPr/>
              </a:pPr>
              <a:endParaRPr lang="en-US" dirty="0">
                <a:latin typeface="Franklin Gothic Book" pitchFamily="34" charset="0"/>
              </a:endParaRPr>
            </a:p>
            <a:p>
              <a:pPr lvl="1" eaLnBrk="1" hangingPunct="1">
                <a:buFont typeface="Courier New" pitchFamily="49" charset="0"/>
                <a:buChar char="o"/>
                <a:defRPr/>
              </a:pPr>
              <a:r>
                <a:rPr lang="en-US" dirty="0">
                  <a:latin typeface="Franklin Gothic Book" pitchFamily="34" charset="0"/>
                </a:rPr>
                <a:t>Google cloud </a:t>
              </a:r>
              <a:r>
                <a:rPr lang="en-US" dirty="0" err="1">
                  <a:latin typeface="Franklin Gothic Book" pitchFamily="34" charset="0"/>
                </a:rPr>
                <a:t>datastore</a:t>
              </a:r>
              <a:endParaRPr lang="en-US" dirty="0">
                <a:latin typeface="Franklin Gothic Book" pitchFamily="34" charset="0"/>
              </a:endParaRPr>
            </a:p>
            <a:p>
              <a:pPr lvl="1" eaLnBrk="1" hangingPunct="1">
                <a:buFont typeface="Courier New" pitchFamily="49" charset="0"/>
                <a:buChar char="o"/>
                <a:defRPr/>
              </a:pPr>
              <a:endParaRPr lang="en-US" dirty="0">
                <a:latin typeface="Franklin Gothic Book" pitchFamily="34" charset="0"/>
              </a:endParaRPr>
            </a:p>
          </p:txBody>
        </p:sp>
      </p:grpSp>
      <p:pic>
        <p:nvPicPr>
          <p:cNvPr id="9221" name="Picture 5" descr="C:\Users\Arslan Ahmed\Desktop\implement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1773238"/>
            <a:ext cx="5364162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" y="114579"/>
            <a:ext cx="1120346" cy="636030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225" y="0"/>
            <a:ext cx="99377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5400">
                <a:latin typeface="Code Bold" pitchFamily="50" charset="0"/>
              </a:rPr>
              <a:t>BENIFITS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489950" cy="4248472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dirty="0">
                <a:latin typeface="Franklin Gothic Book" pitchFamily="34" charset="0"/>
              </a:rPr>
              <a:t>Time saving of both the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dirty="0">
                <a:latin typeface="Franklin Gothic Book" pitchFamily="34" charset="0"/>
              </a:rPr>
              <a:t>    customer and the taxi driver</a:t>
            </a:r>
          </a:p>
          <a:p>
            <a:pPr eaLnBrk="1" hangingPunct="1">
              <a:defRPr/>
            </a:pPr>
            <a:endParaRPr lang="en-US" dirty="0">
              <a:latin typeface="Franklin Gothic Book" pitchFamily="34" charset="0"/>
            </a:endParaRPr>
          </a:p>
          <a:p>
            <a:pPr eaLnBrk="1" hangingPunct="1">
              <a:defRPr/>
            </a:pPr>
            <a:r>
              <a:rPr lang="en-US" dirty="0">
                <a:latin typeface="Franklin Gothic Book" pitchFamily="34" charset="0"/>
              </a:rPr>
              <a:t>Fuel saving for driver</a:t>
            </a:r>
          </a:p>
          <a:p>
            <a:pPr marL="0" indent="0" eaLnBrk="1" hangingPunct="1">
              <a:buFontTx/>
              <a:buNone/>
              <a:defRPr/>
            </a:pPr>
            <a:endParaRPr lang="en-US" dirty="0">
              <a:latin typeface="Franklin Gothic Book" pitchFamily="34" charset="0"/>
            </a:endParaRPr>
          </a:p>
          <a:p>
            <a:pPr eaLnBrk="1" hangingPunct="1">
              <a:defRPr/>
            </a:pPr>
            <a:r>
              <a:rPr lang="en-US" dirty="0">
                <a:latin typeface="Franklin Gothic Book" pitchFamily="34" charset="0"/>
              </a:rPr>
              <a:t>User has to select his taxi based on fare and ratings, resulting in cheaper, safer and better standard transport</a:t>
            </a:r>
          </a:p>
          <a:p>
            <a:pPr eaLnBrk="1" hangingPunct="1">
              <a:defRPr/>
            </a:pPr>
            <a:endParaRPr lang="en-US" dirty="0">
              <a:latin typeface="Franklin Gothic Book" pitchFamily="34" charset="0"/>
            </a:endParaRPr>
          </a:p>
          <a:p>
            <a:pPr eaLnBrk="1" hangingPunct="1">
              <a:defRPr/>
            </a:pPr>
            <a:r>
              <a:rPr lang="en-US" dirty="0">
                <a:latin typeface="Franklin Gothic Book" pitchFamily="34" charset="0"/>
              </a:rPr>
              <a:t>Finally we can have a properly organized taxi system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" y="114579"/>
            <a:ext cx="1120346" cy="636030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225" y="0"/>
            <a:ext cx="99377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 descr="C:\Users\Arslan Ahmed\Desktop\Untitled-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833" y="1916832"/>
            <a:ext cx="3692279" cy="183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5256</TotalTime>
  <Words>425</Words>
  <Application>Microsoft Office PowerPoint</Application>
  <PresentationFormat>On-screen Show (4:3)</PresentationFormat>
  <Paragraphs>88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Cambria Math</vt:lpstr>
      <vt:lpstr>Code Bold</vt:lpstr>
      <vt:lpstr>Code Light</vt:lpstr>
      <vt:lpstr>Courier New</vt:lpstr>
      <vt:lpstr>Franklin Gothic Book</vt:lpstr>
      <vt:lpstr>Futura Std Book</vt:lpstr>
      <vt:lpstr>Diseño predeterminado</vt:lpstr>
      <vt:lpstr>VITE CAB</vt:lpstr>
      <vt:lpstr>INTRODUCTION</vt:lpstr>
      <vt:lpstr>PROBLEMS</vt:lpstr>
      <vt:lpstr>SOLUTION</vt:lpstr>
      <vt:lpstr>SOLUTION (cont.)</vt:lpstr>
      <vt:lpstr>ADDITIONAL FEATURES</vt:lpstr>
      <vt:lpstr>SCREENSHOTS</vt:lpstr>
      <vt:lpstr>IMPLEMENTATION</vt:lpstr>
      <vt:lpstr>BENIFITS</vt:lpstr>
      <vt:lpstr>APPLICABLE IN PAKISTAN</vt:lpstr>
      <vt:lpstr>POSSIBLE MODIFICATIONS</vt:lpstr>
      <vt:lpstr>CONTACT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Arslan Ahmed</dc:creator>
  <cp:lastModifiedBy>Arslan Ahmed</cp:lastModifiedBy>
  <cp:revision>639</cp:revision>
  <dcterms:created xsi:type="dcterms:W3CDTF">2010-05-23T14:28:12Z</dcterms:created>
  <dcterms:modified xsi:type="dcterms:W3CDTF">2019-02-04T07:08:07Z</dcterms:modified>
</cp:coreProperties>
</file>